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4"/>
  </p:notesMasterIdLst>
  <p:handoutMasterIdLst>
    <p:handoutMasterId r:id="rId15"/>
  </p:handoutMasterIdLst>
  <p:sldIdLst>
    <p:sldId id="257" r:id="rId2"/>
    <p:sldId id="389" r:id="rId3"/>
    <p:sldId id="384" r:id="rId4"/>
    <p:sldId id="278" r:id="rId5"/>
    <p:sldId id="317" r:id="rId6"/>
    <p:sldId id="392" r:id="rId7"/>
    <p:sldId id="270" r:id="rId8"/>
    <p:sldId id="321" r:id="rId9"/>
    <p:sldId id="279" r:id="rId10"/>
    <p:sldId id="272" r:id="rId11"/>
    <p:sldId id="281" r:id="rId12"/>
    <p:sldId id="3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p15:clr>
            <a:srgbClr val="A4A3A4"/>
          </p15:clr>
        </p15:guide>
        <p15:guide id="2" orient="horz" pos="216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7335B"/>
    <a:srgbClr val="CCE8D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2" autoAdjust="0"/>
    <p:restoredTop sz="93725" autoAdjust="0"/>
  </p:normalViewPr>
  <p:slideViewPr>
    <p:cSldViewPr snapToGrid="0">
      <p:cViewPr varScale="1">
        <p:scale>
          <a:sx n="81" d="100"/>
          <a:sy n="81" d="100"/>
        </p:scale>
        <p:origin x="-341" y="-86"/>
      </p:cViewPr>
      <p:guideLst>
        <p:guide orient="horz" pos="2160"/>
        <p:guide pos="384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1" qsCatId="simple" csTypeId="urn:microsoft.com/office/officeart/2005/8/colors/colorful5#1"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t>
        <a:bodyPr/>
        <a:lstStyle/>
        <a:p>
          <a:endParaRPr lang="en-US"/>
        </a:p>
      </dgm:t>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t>
        <a:bodyPr/>
        <a:lstStyle/>
        <a:p>
          <a:endParaRPr lang="en-US"/>
        </a:p>
      </dgm:t>
    </dgm:pt>
    <dgm:pt modelId="{45A02F84-C6CB-43F5-AEE4-3EA66C2BD25F}" type="pres">
      <dgm:prSet presAssocID="{4259F840-24E7-476F-9F30-482E46395856}" presName="Childtext1" presStyleLbl="revTx" presStyleIdx="0" presStyleCnt="5">
        <dgm:presLayoutVars>
          <dgm:bulletEnabled val="1"/>
        </dgm:presLayoutVars>
      </dgm:prSet>
      <dgm:spPr/>
      <dgm:t>
        <a:bodyPr/>
        <a:lstStyle/>
        <a:p>
          <a:endParaRPr lang="en-US"/>
        </a:p>
      </dgm:t>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t>
        <a:bodyPr/>
        <a:lstStyle/>
        <a:p>
          <a:endParaRPr lang="en-US"/>
        </a:p>
      </dgm:t>
    </dgm:pt>
    <dgm:pt modelId="{FEBD3C2A-A340-470A-A475-AE614EA07678}" type="pres">
      <dgm:prSet presAssocID="{E4033A39-DCC4-4038-9562-AEDDBBB37A99}" presName="Childtext1" presStyleLbl="revTx" presStyleIdx="1" presStyleCnt="5">
        <dgm:presLayoutVars>
          <dgm:bulletEnabled val="1"/>
        </dgm:presLayoutVars>
      </dgm:prSet>
      <dgm:spPr/>
      <dgm:t>
        <a:bodyPr/>
        <a:lstStyle/>
        <a:p>
          <a:endParaRPr lang="en-US"/>
        </a:p>
      </dgm:t>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89"/>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t>
        <a:bodyPr/>
        <a:lstStyle/>
        <a:p>
          <a:endParaRPr lang="en-US"/>
        </a:p>
      </dgm:t>
    </dgm:pt>
    <dgm:pt modelId="{80CDBBF8-C6B4-4166-87C1-DC9120CC7586}" type="pres">
      <dgm:prSet presAssocID="{87BF7896-20EA-4E8F-B6F4-A34EC5C9CB50}" presName="Childtext1" presStyleLbl="revTx" presStyleIdx="2" presStyleCnt="5">
        <dgm:presLayoutVars>
          <dgm:bulletEnabled val="1"/>
        </dgm:presLayoutVars>
      </dgm:prSet>
      <dgm:spPr/>
      <dgm:t>
        <a:bodyPr/>
        <a:lstStyle/>
        <a:p>
          <a:endParaRPr lang="en-US"/>
        </a:p>
      </dgm:t>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79"/>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t>
        <a:bodyPr/>
        <a:lstStyle/>
        <a:p>
          <a:endParaRPr lang="en-US"/>
        </a:p>
      </dgm:t>
    </dgm:pt>
    <dgm:pt modelId="{1BB5FD64-47F9-47A3-911F-535BFE17A3B9}" type="pres">
      <dgm:prSet presAssocID="{3DE6FF16-CA4D-4D34-ABEB-8BE6A40B5E52}" presName="Childtext1" presStyleLbl="revTx" presStyleIdx="3" presStyleCnt="5">
        <dgm:presLayoutVars>
          <dgm:bulletEnabled val="1"/>
        </dgm:presLayoutVars>
      </dgm:prSet>
      <dgm:spPr/>
      <dgm:t>
        <a:bodyPr/>
        <a:lstStyle/>
        <a:p>
          <a:endParaRPr lang="en-US"/>
        </a:p>
      </dgm:t>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0"/>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t>
        <a:bodyPr/>
        <a:lstStyle/>
        <a:p>
          <a:endParaRPr lang="en-US"/>
        </a:p>
      </dgm:t>
    </dgm:pt>
    <dgm:pt modelId="{1FA3C236-5719-4A33-A6BB-80FA85F940E3}" type="pres">
      <dgm:prSet presAssocID="{AC76BE15-3E8A-498B-91BD-CF772C26B6F1}" presName="Childtext1" presStyleLbl="revTx" presStyleIdx="4" presStyleCnt="5">
        <dgm:presLayoutVars>
          <dgm:bulletEnabled val="1"/>
        </dgm:presLayoutVars>
      </dgm:prSet>
      <dgm:spPr/>
      <dgm:t>
        <a:bodyPr/>
        <a:lstStyle/>
        <a:p>
          <a:endParaRPr lang="en-US"/>
        </a:p>
      </dgm:t>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0"/>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4D2DF581-8128-4440-9E51-29109DC6ED52}" srcId="{87BF7896-20EA-4E8F-B6F4-A34EC5C9CB50}" destId="{43CBB0A2-9D75-4264-8A30-3E8974B40658}" srcOrd="0" destOrd="0" parTransId="{F806E590-5F8E-48A1-96AC-9E738290D2ED}" sibTransId="{20F77EFB-335C-4BC3-AD95-8421EDF343E6}"/>
    <dgm:cxn modelId="{A2A50010-8F67-49E4-9B0A-E0F7FDA9656C}" type="presOf" srcId="{B54C8F6C-BE1E-4EAB-B7A0-48DE01FFAA36}" destId="{45A02F84-C6CB-43F5-AEE4-3EA66C2BD25F}" srcOrd="0" destOrd="0"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C8CAF48F-322D-43C3-A68B-40DA904320AC}" type="presOf" srcId="{E5B2E815-0D19-41DC-B01B-4D608769620A}" destId="{196C9F68-3606-4282-A4C6-4485F1280B5F}"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B56652-B46A-4546-9536-64D675143F1B}" type="presOf" srcId="{A4C0B4E4-70AD-4901-9E3F-7EA25DD6DAA1}" destId="{FEBD3C2A-A340-470A-A475-AE614EA07678}" srcOrd="0" destOrd="0" presId="urn:microsoft.com/office/officeart/2016/7/layout/RoundedRectangleTimeline"/>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D473BBA6-FF54-423D-9B9B-875C8AA2545B}" type="presOf" srcId="{73820394-2159-4075-9E6F-217263B07F8B}" destId="{1FA3C236-5719-4A33-A6BB-80FA85F940E3}" srcOrd="0" destOrd="0" presId="urn:microsoft.com/office/officeart/2016/7/layout/RoundedRectangleTimeline"/>
    <dgm:cxn modelId="{546179F7-5E1B-4360-8938-B9238DA6DE5D}" type="presOf" srcId="{C032D242-8D23-4EEC-A10A-7B0691E5A409}" destId="{1BB5FD64-47F9-47A3-911F-535BFE17A3B9}" srcOrd="0" destOrd="0" presId="urn:microsoft.com/office/officeart/2016/7/layout/RoundedRectangleTimeline"/>
    <dgm:cxn modelId="{5E74CB62-E52E-4CEE-8AA1-9812BFC0D67E}" srcId="{E4033A39-DCC4-4038-9562-AEDDBBB37A99}" destId="{A4C0B4E4-70AD-4901-9E3F-7EA25DD6DAA1}" srcOrd="0" destOrd="0" parTransId="{701D9033-BAD3-4299-933F-A47AFDC2ECD0}" sibTransId="{657DB10D-2517-48AA-B970-6D815DBD4123}"/>
    <dgm:cxn modelId="{636DE8C5-F706-4BA5-855F-85FD2239E2BE}" srcId="{E5B2E815-0D19-41DC-B01B-4D608769620A}" destId="{3DE6FF16-CA4D-4D34-ABEB-8BE6A40B5E52}" srcOrd="3" destOrd="0" parTransId="{DA9CCCCB-8206-4757-82C8-F885E9D238B5}" sibTransId="{986162A7-6F89-4679-B40E-33A17DA21B73}"/>
    <dgm:cxn modelId="{92330C11-C197-4512-BDA4-8D8A69AF7D1C}" srcId="{E5B2E815-0D19-41DC-B01B-4D608769620A}" destId="{87BF7896-20EA-4E8F-B6F4-A34EC5C9CB50}" srcOrd="2" destOrd="0" parTransId="{05E47BA5-F724-4AEE-9B5B-401F18E028E6}" sibTransId="{D63CE73E-35DE-48C3-8753-7648BC953C0D}"/>
    <dgm:cxn modelId="{140A4778-8248-44DE-B78A-23C578A77D7E}" srcId="{E5B2E815-0D19-41DC-B01B-4D608769620A}" destId="{AC76BE15-3E8A-498B-91BD-CF772C26B6F1}" srcOrd="4" destOrd="0" parTransId="{00CCB400-064A-4EF5-9806-9534D9AC69AD}" sibTransId="{662A3D6E-7238-444F-BC0B-C7A4321261DB}"/>
    <dgm:cxn modelId="{D9403C73-FB83-47D6-85AE-067D49ED63F2}" srcId="{3DE6FF16-CA4D-4D34-ABEB-8BE6A40B5E52}" destId="{C032D242-8D23-4EEC-A10A-7B0691E5A409}" srcOrd="0" destOrd="0" parTransId="{167DA838-BF1F-42A4-81E8-806F40795A14}" sibTransId="{7EFA60CA-572D-434D-B452-A4ACBAEB4D2C}"/>
    <dgm:cxn modelId="{67A67F8B-14DC-457C-93BE-25105825881F}" type="presOf" srcId="{AC76BE15-3E8A-498B-91BD-CF772C26B6F1}" destId="{483E7832-9872-48C4-8E65-DCB39D4CDBD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020D505A-97FA-43DD-A9A1-2501AD46F8AF}" type="presOf" srcId="{43CBB0A2-9D75-4264-8A30-3E8974B40658}" destId="{80CDBBF8-C6B4-4166-87C1-DC9120CC7586}"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pPr>
          <a:r>
            <a:rPr lang="en-US" sz="1800" kern="1200" dirty="0">
              <a:latin typeface="+mn-lt"/>
            </a:rPr>
            <a:t>Title</a:t>
          </a:r>
        </a:p>
      </dsp:txBody>
      <dsp:txXfrm rot="16200000">
        <a:off x="1434223" y="1011950"/>
        <a:ext cx="397986" cy="195596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89"/>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79"/>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latin typeface="+mn-lt"/>
            </a:rPr>
            <a:t>Title</a:t>
          </a:r>
        </a:p>
      </dsp:txBody>
      <dsp:txXfrm rot="5400000">
        <a:off x="9258065" y="1011950"/>
        <a:ext cx="397986" cy="195596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Char char=""/>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0"/>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parTxLTRAlign" val="ctr"/>
                <dgm:param type="parTxRTLAlign" val="ctr"/>
                <dgm:param type="txAnchorHorz" val="ctr"/>
                <dgm:param type="txAnchorVert" val="mid"/>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parTxLTRAlign" val="ctr"/>
                    <dgm:param type="parTxRTLAlign" val="ctr"/>
                    <dgm:param type="txAnchorHorz" val="ctr"/>
                    <dgm:param type="txAnchorVert" val="b"/>
                  </dgm:alg>
                  <dgm:constrLst>
                    <dgm:constr type="lMarg"/>
                    <dgm:constr type="rMarg"/>
                    <dgm:constr type="tMarg"/>
                    <dgm:constr type="bMarg" refType="primFontSz" fact="0.6"/>
                  </dgm:constrLst>
                </dgm:if>
                <dgm:else name="Name88">
                  <dgm:alg type="tx">
                    <dgm:param type="parTxLTRAlign" val="ctr"/>
                    <dgm:param type="parTxRTLAlign" val="ctr"/>
                    <dgm:param type="txAnchorHorz" val="ctr"/>
                    <dgm:param type="txAnchorVert" val="t"/>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parTxLTRAlign" val="ctr"/>
                <dgm:param type="parTxRTLAlign" val="ctr"/>
                <dgm:param type="txAnchorHorz" val="ctr"/>
                <dgm:param type="txAnchorVert" val="mid"/>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parTxLTRAlign" val="ctr"/>
                    <dgm:param type="parTxRTLAlign" val="ctr"/>
                    <dgm:param type="txAnchorHorz" val="ctr"/>
                    <dgm:param type="txAnchorVert" val="b"/>
                  </dgm:alg>
                  <dgm:constrLst>
                    <dgm:constr type="lMarg"/>
                    <dgm:constr type="rMarg"/>
                    <dgm:constr type="tMarg"/>
                    <dgm:constr type="bMarg" refType="primFontSz" fact="0.6"/>
                  </dgm:constrLst>
                </dgm:if>
                <dgm:else name="Name881">
                  <dgm:alg type="tx">
                    <dgm:param type="parTxLTRAlign" val="ctr"/>
                    <dgm:param type="parTxRTLAlign" val="ctr"/>
                    <dgm:param type="txAnchorHorz" val="ctr"/>
                    <dgm:param type="txAnchorVert" val="t"/>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pPr/>
              <a:t>6/20/2023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pPr/>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9" name="Group 8"/>
          <p:cNvGrpSpPr/>
          <p:nvPr userDrawn="1"/>
        </p:nvGrpSpPr>
        <p:grpSpPr>
          <a:xfrm rot="5400000">
            <a:off x="10915300" y="5534727"/>
            <a:ext cx="667802" cy="631474"/>
            <a:chOff x="10478914" y="1506691"/>
            <a:chExt cx="667802" cy="631474"/>
          </a:xfrm>
        </p:grpSpPr>
        <p:sp>
          <p:nvSpPr>
            <p:cNvPr id="10" name="Freeform: Shape 9"/>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Oval 10"/>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3" name="Text Placeholder 2"/>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p:cNvGrpSpPr/>
          <p:nvPr/>
        </p:nvGrpSpPr>
        <p:grpSpPr>
          <a:xfrm>
            <a:off x="137931" y="5260967"/>
            <a:ext cx="1980001" cy="1363916"/>
            <a:chOff x="4879602" y="3781429"/>
            <a:chExt cx="1980001" cy="1363916"/>
          </a:xfrm>
        </p:grpSpPr>
        <p:sp>
          <p:nvSpPr>
            <p:cNvPr id="35" name="Freeform: Shape 34"/>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Oval 37"/>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9" name="Freeform: Shape 18"/>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Oval 19"/>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Oval 24"/>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Title 1"/>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16" name="Text Placeholder 2"/>
          <p:cNvSpPr>
            <a:spLocks noGrp="1"/>
          </p:cNvSpPr>
          <p:nvPr>
            <p:ph type="body" idx="1" hasCustomPrompt="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Content Placeholder 3"/>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3" name="Content Placeholder 5"/>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noAutofit/>
          </a:bodyPr>
          <a:lstStyle/>
          <a:p>
            <a:r>
              <a:rPr lang="en-US"/>
              <a:t>Tuesday, February 2, 20XX</a:t>
            </a:r>
            <a:endParaRPr lang="en-US" dirty="0"/>
          </a:p>
        </p:txBody>
      </p:sp>
      <p:sp>
        <p:nvSpPr>
          <p:cNvPr id="5" name="Footer Placeholder 4"/>
          <p:cNvSpPr>
            <a:spLocks noGrp="1"/>
          </p:cNvSpPr>
          <p:nvPr>
            <p:ph type="ftr" sz="quarter" idx="11"/>
          </p:nvPr>
        </p:nvSpPr>
        <p:spPr/>
        <p:txBody>
          <a:bodyPr>
            <a:noAutofit/>
          </a:bodyPr>
          <a:lstStyle/>
          <a:p>
            <a:r>
              <a:rPr lang="en-US"/>
              <a:t>Sample Footer Text</a:t>
            </a:r>
          </a:p>
        </p:txBody>
      </p:sp>
      <p:sp>
        <p:nvSpPr>
          <p:cNvPr id="6" name="Slide Number Placeholder 5"/>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
        <p:nvSpPr>
          <p:cNvPr id="2" name="Date Placeholder 1"/>
          <p:cNvSpPr>
            <a:spLocks noGrp="1"/>
          </p:cNvSpPr>
          <p:nvPr>
            <p:ph type="dt" sz="half" idx="10"/>
          </p:nvPr>
        </p:nvSpPr>
        <p:spPr/>
        <p:txBody>
          <a:bodyPr>
            <a:noAutofit/>
          </a:bodyPr>
          <a:lstStyle/>
          <a:p>
            <a:r>
              <a:rPr lang="en-US"/>
              <a:t>Tuesday, February 2, 20XX</a:t>
            </a:r>
          </a:p>
        </p:txBody>
      </p:sp>
      <p:sp>
        <p:nvSpPr>
          <p:cNvPr id="3" name="Footer Placeholder 2"/>
          <p:cNvSpPr>
            <a:spLocks noGrp="1"/>
          </p:cNvSpPr>
          <p:nvPr>
            <p:ph type="ftr" sz="quarter" idx="11"/>
          </p:nvPr>
        </p:nvSpPr>
        <p:spPr/>
        <p:txBody>
          <a:bodyPr>
            <a:noAutofit/>
          </a:bodyPr>
          <a:lstStyle/>
          <a:p>
            <a:r>
              <a:rPr lang="en-US"/>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pPr/>
              <a:t>‹#›</a:t>
            </a:fld>
            <a:endParaRPr lang="en-US"/>
          </a:p>
        </p:txBody>
      </p:sp>
      <p:sp>
        <p:nvSpPr>
          <p:cNvPr id="8" name="Oval 7"/>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p:cNvSpPr>
            <a:spLocks noGrp="1"/>
          </p:cNvSpPr>
          <p:nvPr>
            <p:ph type="ctrTitle"/>
          </p:nvPr>
        </p:nvSpPr>
        <p:spPr>
          <a:xfrm>
            <a:off x="550863" y="549275"/>
            <a:ext cx="5437187" cy="2986234"/>
          </a:xfrm>
        </p:spPr>
        <p:txBody>
          <a:bodyPr anchor="b" anchorCtr="0">
            <a:noAutofit/>
          </a:bodyPr>
          <a:lstStyle/>
          <a:p>
            <a:endParaRPr lang="en-US" dirty="0"/>
          </a:p>
        </p:txBody>
      </p:sp>
      <p:sp>
        <p:nvSpPr>
          <p:cNvPr id="31" name="Subtitle 2"/>
          <p:cNvSpPr>
            <a:spLocks noGrp="1"/>
          </p:cNvSpPr>
          <p:nvPr>
            <p:ph type="subTitle" idx="1"/>
          </p:nvPr>
        </p:nvSpPr>
        <p:spPr>
          <a:xfrm>
            <a:off x="550863" y="3827610"/>
            <a:ext cx="5437187" cy="2265216"/>
          </a:xfrm>
        </p:spPr>
        <p:txBody>
          <a:bodyPr>
            <a:noAutofit/>
          </a:bodyPr>
          <a:lstStyle>
            <a:lvl1pPr>
              <a:buNone/>
              <a:defRPr sz="2400"/>
            </a:lvl1pPr>
          </a:lstStyle>
          <a:p>
            <a:endParaRPr lang="en-US" dirty="0">
              <a:solidFill>
                <a:schemeClr val="tx1">
                  <a:alpha val="60000"/>
                </a:schemeClr>
              </a:solidFill>
            </a:endParaRPr>
          </a:p>
        </p:txBody>
      </p:sp>
      <p:sp>
        <p:nvSpPr>
          <p:cNvPr id="40" name="Picture Placeholder 39"/>
          <p:cNvSpPr>
            <a:spLocks noGrp="1"/>
          </p:cNvSpPr>
          <p:nvPr>
            <p:ph type="pic" sz="quarter" idx="15"/>
          </p:nvPr>
        </p:nvSpPr>
        <p:spPr>
          <a:xfrm>
            <a:off x="6556248" y="548640"/>
            <a:ext cx="5084064" cy="2880360"/>
          </a:xfrm>
          <a:solidFill>
            <a:schemeClr val="accent5"/>
          </a:solidFill>
        </p:spPr>
        <p:txBody>
          <a:bodyPr>
            <a:noAutofit/>
          </a:bodyPr>
          <a:lstStyle/>
          <a:p>
            <a:endParaRPr lang="en-US" dirty="0"/>
          </a:p>
        </p:txBody>
      </p:sp>
      <p:sp>
        <p:nvSpPr>
          <p:cNvPr id="42" name="Picture Placeholder 41"/>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p:cNvGrpSpPr/>
          <p:nvPr userDrawn="1"/>
        </p:nvGrpSpPr>
        <p:grpSpPr>
          <a:xfrm>
            <a:off x="11161347" y="125399"/>
            <a:ext cx="1404698" cy="1155641"/>
            <a:chOff x="11161347" y="125399"/>
            <a:chExt cx="1404698" cy="1155641"/>
          </a:xfrm>
        </p:grpSpPr>
        <p:sp>
          <p:nvSpPr>
            <p:cNvPr id="44" name="Freeform: Shape 43"/>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6" name="Freeform: Shape 45"/>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p:cNvGrpSpPr/>
          <p:nvPr userDrawn="1"/>
        </p:nvGrpSpPr>
        <p:grpSpPr>
          <a:xfrm>
            <a:off x="594036" y="5610392"/>
            <a:ext cx="667802" cy="631474"/>
            <a:chOff x="10478914" y="1506691"/>
            <a:chExt cx="667802" cy="631474"/>
          </a:xfrm>
        </p:grpSpPr>
        <p:sp>
          <p:nvSpPr>
            <p:cNvPr id="16" name="Freeform: Shape 15"/>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 name="Date Placeholder 4"/>
          <p:cNvSpPr>
            <a:spLocks noGrp="1"/>
          </p:cNvSpPr>
          <p:nvPr>
            <p:ph type="dt" sz="half" idx="10"/>
          </p:nvPr>
        </p:nvSpPr>
        <p:spPr/>
        <p:txBody>
          <a:bodyPr>
            <a:noAutofit/>
          </a:bodyPr>
          <a:lstStyle/>
          <a:p>
            <a:r>
              <a:rPr lang="en-US"/>
              <a:t>Tuesday, February 2, 20XX</a:t>
            </a:r>
          </a:p>
        </p:txBody>
      </p:sp>
      <p:sp>
        <p:nvSpPr>
          <p:cNvPr id="6" name="Footer Placeholder 5"/>
          <p:cNvSpPr>
            <a:spLocks noGrp="1"/>
          </p:cNvSpPr>
          <p:nvPr>
            <p:ph type="ftr" sz="quarter" idx="11"/>
          </p:nvPr>
        </p:nvSpPr>
        <p:spPr/>
        <p:txBody>
          <a:bodyPr>
            <a:noAutofit/>
          </a:bodyPr>
          <a:lstStyle/>
          <a:p>
            <a:r>
              <a:rPr lang="en-US"/>
              <a:t>Sample Footer Text</a:t>
            </a:r>
          </a:p>
        </p:txBody>
      </p:sp>
      <p:sp>
        <p:nvSpPr>
          <p:cNvPr id="7" name="Slide Number Placeholder 6"/>
          <p:cNvSpPr>
            <a:spLocks noGrp="1"/>
          </p:cNvSpPr>
          <p:nvPr>
            <p:ph type="sldNum" sz="quarter" idx="12"/>
          </p:nvPr>
        </p:nvSpPr>
        <p:spPr/>
        <p:txBody>
          <a:bodyPr>
            <a:noAutofit/>
          </a:bodyPr>
          <a:lstStyle/>
          <a:p>
            <a:fld id="{DBA1B0FB-D917-4C8C-928F-313BD683BF39}" type="slidenum">
              <a:rPr lang="en-US" smtClean="0"/>
              <a:pPr/>
              <a:t>‹#›</a:t>
            </a:fld>
            <a:endParaRPr lang="en-US"/>
          </a:p>
        </p:txBody>
      </p:sp>
      <p:sp>
        <p:nvSpPr>
          <p:cNvPr id="17" name="Oval 16"/>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noAutofit/>
          </a:bodyPr>
          <a:lstStyle/>
          <a:p>
            <a:r>
              <a:rPr lang="en-US"/>
              <a:t>Tuesday, February 2, 20XX</a:t>
            </a:r>
            <a:endParaRPr lang="en-US" dirty="0"/>
          </a:p>
        </p:txBody>
      </p:sp>
      <p:sp>
        <p:nvSpPr>
          <p:cNvPr id="5" name="Footer Placeholder 4"/>
          <p:cNvSpPr>
            <a:spLocks noGrp="1"/>
          </p:cNvSpPr>
          <p:nvPr>
            <p:ph type="ftr" sz="quarter" idx="11"/>
          </p:nvPr>
        </p:nvSpPr>
        <p:spPr/>
        <p:txBody>
          <a:bodyPr>
            <a:noAutofit/>
          </a:bodyPr>
          <a:lstStyle/>
          <a:p>
            <a:r>
              <a:rPr lang="en-US"/>
              <a:t>Sample Footer Text</a:t>
            </a:r>
          </a:p>
        </p:txBody>
      </p:sp>
      <p:sp>
        <p:nvSpPr>
          <p:cNvPr id="6" name="Slide Number Placeholder 5"/>
          <p:cNvSpPr>
            <a:spLocks noGrp="1"/>
          </p:cNvSpPr>
          <p:nvPr>
            <p:ph type="sldNum" sz="quarter" idx="12"/>
          </p:nvPr>
        </p:nvSpPr>
        <p:spPr/>
        <p:txBody>
          <a:bodyPr>
            <a:noAutofit/>
          </a:bodyPr>
          <a:lstStyle/>
          <a:p>
            <a:fld id="{DBA1B0FB-D917-4C8C-928F-313BD683BF39}" type="slidenum">
              <a:rPr lang="en-US" smtClean="0"/>
              <a:pPr/>
              <a:t>‹#›</a:t>
            </a:fld>
            <a:endParaRPr lang="en-US"/>
          </a:p>
        </p:txBody>
      </p:sp>
      <p:sp>
        <p:nvSpPr>
          <p:cNvPr id="19" name="Freeform: Shape 18"/>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Oval 19"/>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Oval 24"/>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34" name="Group 33"/>
          <p:cNvGrpSpPr/>
          <p:nvPr/>
        </p:nvGrpSpPr>
        <p:grpSpPr>
          <a:xfrm>
            <a:off x="1329952" y="4524379"/>
            <a:ext cx="1980001" cy="1363916"/>
            <a:chOff x="4879602" y="3781429"/>
            <a:chExt cx="1980001" cy="1363916"/>
          </a:xfrm>
        </p:grpSpPr>
        <p:sp>
          <p:nvSpPr>
            <p:cNvPr id="35" name="Freeform: Shape 34"/>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Oval 37"/>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3" name="Group 12"/>
          <p:cNvGrpSpPr/>
          <p:nvPr/>
        </p:nvGrpSpPr>
        <p:grpSpPr>
          <a:xfrm>
            <a:off x="331786" y="5528198"/>
            <a:ext cx="631474" cy="667800"/>
            <a:chOff x="2994153" y="1378666"/>
            <a:chExt cx="631474" cy="667800"/>
          </a:xfrm>
        </p:grpSpPr>
        <p:sp>
          <p:nvSpPr>
            <p:cNvPr id="20" name="Freeform: Shape 19"/>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noAutofit/>
          </a:bodyPr>
          <a:lstStyle/>
          <a:p>
            <a:r>
              <a:rPr lang="en-US"/>
              <a:t>Tuesday, February 2, 20XX</a:t>
            </a:r>
          </a:p>
        </p:txBody>
      </p:sp>
      <p:sp>
        <p:nvSpPr>
          <p:cNvPr id="6" name="Footer Placeholder 5"/>
          <p:cNvSpPr>
            <a:spLocks noGrp="1"/>
          </p:cNvSpPr>
          <p:nvPr>
            <p:ph type="ftr" sz="quarter" idx="11"/>
          </p:nvPr>
        </p:nvSpPr>
        <p:spPr/>
        <p:txBody>
          <a:bodyPr>
            <a:noAutofit/>
          </a:bodyPr>
          <a:lstStyle/>
          <a:p>
            <a:r>
              <a:rPr lang="en-US"/>
              <a:t>Sample Footer Text</a:t>
            </a:r>
          </a:p>
        </p:txBody>
      </p:sp>
      <p:sp>
        <p:nvSpPr>
          <p:cNvPr id="7" name="Slide Number Placeholder 6"/>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Autofit/>
          </a:bodyPr>
          <a:lstStyle/>
          <a:p>
            <a:r>
              <a:rPr lang="en-US"/>
              <a:t>Tuesday, February 2, 20XX</a:t>
            </a:r>
          </a:p>
        </p:txBody>
      </p:sp>
      <p:sp>
        <p:nvSpPr>
          <p:cNvPr id="3" name="Footer Placeholder 2"/>
          <p:cNvSpPr>
            <a:spLocks noGrp="1"/>
          </p:cNvSpPr>
          <p:nvPr>
            <p:ph type="ftr" sz="quarter" idx="11"/>
          </p:nvPr>
        </p:nvSpPr>
        <p:spPr/>
        <p:txBody>
          <a:bodyPr>
            <a:noAutofit/>
          </a:bodyPr>
          <a:lstStyle/>
          <a:p>
            <a:r>
              <a:rPr lang="en-US"/>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4949631" y="5111861"/>
            <a:ext cx="1262947" cy="1335600"/>
            <a:chOff x="2678417" y="2427951"/>
            <a:chExt cx="1262947" cy="1335600"/>
          </a:xfrm>
        </p:grpSpPr>
        <p:sp>
          <p:nvSpPr>
            <p:cNvPr id="11" name="Freeform: Shape 10"/>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11"/>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noAutofit/>
          </a:bodyPr>
          <a:lstStyle/>
          <a:p>
            <a:r>
              <a:rPr lang="en-US"/>
              <a:t>Tuesday, February 2, 20XX</a:t>
            </a:r>
          </a:p>
        </p:txBody>
      </p:sp>
      <p:sp>
        <p:nvSpPr>
          <p:cNvPr id="6" name="Footer Placeholder 5"/>
          <p:cNvSpPr>
            <a:spLocks noGrp="1"/>
          </p:cNvSpPr>
          <p:nvPr>
            <p:ph type="ftr" sz="quarter" idx="11"/>
          </p:nvPr>
        </p:nvSpPr>
        <p:spPr/>
        <p:txBody>
          <a:bodyPr>
            <a:noAutofit/>
          </a:bodyPr>
          <a:lstStyle/>
          <a:p>
            <a:r>
              <a:rPr lang="en-US"/>
              <a:t>Sample Footer Text</a:t>
            </a:r>
          </a:p>
        </p:txBody>
      </p:sp>
      <p:sp>
        <p:nvSpPr>
          <p:cNvPr id="7" name="Slide Number Placeholder 6"/>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p:cNvSpPr>
            <a:spLocks noGrp="1"/>
          </p:cNvSpPr>
          <p:nvPr>
            <p:ph type="dt" sz="half" idx="10"/>
          </p:nvPr>
        </p:nvSpPr>
        <p:spPr/>
        <p:txBody>
          <a:bodyPr>
            <a:noAutofit/>
          </a:bodyPr>
          <a:lstStyle/>
          <a:p>
            <a:r>
              <a:rPr lang="en-US"/>
              <a:t>Tuesday, February 2, 20XX</a:t>
            </a:r>
          </a:p>
        </p:txBody>
      </p:sp>
      <p:sp>
        <p:nvSpPr>
          <p:cNvPr id="3" name="Footer Placeholder 2"/>
          <p:cNvSpPr>
            <a:spLocks noGrp="1"/>
          </p:cNvSpPr>
          <p:nvPr>
            <p:ph type="ftr" sz="quarter" idx="11"/>
          </p:nvPr>
        </p:nvSpPr>
        <p:spPr/>
        <p:txBody>
          <a:bodyPr>
            <a:noAutofit/>
          </a:bodyPr>
          <a:lstStyle/>
          <a:p>
            <a:r>
              <a:rPr lang="en-US"/>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pPr/>
              <a:t>‹#›</a:t>
            </a:fld>
            <a:endParaRPr lang="en-US"/>
          </a:p>
        </p:txBody>
      </p:sp>
      <p:sp>
        <p:nvSpPr>
          <p:cNvPr id="6" name="Oval 5"/>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0" name="Group 9"/>
          <p:cNvGrpSpPr/>
          <p:nvPr userDrawn="1"/>
        </p:nvGrpSpPr>
        <p:grpSpPr>
          <a:xfrm>
            <a:off x="5602297" y="5691007"/>
            <a:ext cx="667802" cy="631474"/>
            <a:chOff x="3409557" y="4940429"/>
            <a:chExt cx="667802" cy="631474"/>
          </a:xfrm>
        </p:grpSpPr>
        <p:sp>
          <p:nvSpPr>
            <p:cNvPr id="11" name="Freeform: Shape 10"/>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11"/>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p:cNvSpPr>
            <a:spLocks noGrp="1"/>
          </p:cNvSpPr>
          <p:nvPr>
            <p:ph type="title"/>
          </p:nvPr>
        </p:nvSpPr>
        <p:spPr>
          <a:xfrm>
            <a:off x="550863" y="4507200"/>
            <a:ext cx="4500562" cy="1562959"/>
          </a:xfrm>
        </p:spPr>
        <p:txBody>
          <a:bodyPr wrap="square" anchor="t" anchorCtr="0">
            <a:noAutofit/>
          </a:bodyPr>
          <a:lstStyle/>
          <a:p>
            <a:endParaRPr lang="en-US" dirty="0"/>
          </a:p>
        </p:txBody>
      </p:sp>
      <p:sp>
        <p:nvSpPr>
          <p:cNvPr id="12" name="Picture Placeholder 11"/>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p:cNvSpPr>
            <a:spLocks noGrp="1"/>
          </p:cNvSpPr>
          <p:nvPr>
            <p:ph type="dt" sz="half" idx="10"/>
          </p:nvPr>
        </p:nvSpPr>
        <p:spPr/>
        <p:txBody>
          <a:bodyPr>
            <a:noAutofit/>
          </a:bodyPr>
          <a:lstStyle/>
          <a:p>
            <a:r>
              <a:rPr lang="en-US"/>
              <a:t>Tuesday, February 2, 20XX</a:t>
            </a:r>
          </a:p>
        </p:txBody>
      </p:sp>
      <p:sp>
        <p:nvSpPr>
          <p:cNvPr id="3" name="Footer Placeholder 2"/>
          <p:cNvSpPr>
            <a:spLocks noGrp="1"/>
          </p:cNvSpPr>
          <p:nvPr>
            <p:ph type="ftr" sz="quarter" idx="11"/>
          </p:nvPr>
        </p:nvSpPr>
        <p:spPr/>
        <p:txBody>
          <a:bodyPr>
            <a:noAutofit/>
          </a:bodyPr>
          <a:lstStyle/>
          <a:p>
            <a:r>
              <a:rPr lang="en-US"/>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pPr/>
              <a:t>‹#›</a:t>
            </a:fld>
            <a:endParaRPr lang="en-US"/>
          </a:p>
        </p:txBody>
      </p:sp>
      <p:sp>
        <p:nvSpPr>
          <p:cNvPr id="11" name="Content Placeholder 6"/>
          <p:cNvSpPr>
            <a:spLocks noGrp="1"/>
          </p:cNvSpPr>
          <p:nvPr>
            <p:ph sz="quarter" idx="2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ctrTitle"/>
          </p:nvPr>
        </p:nvSpPr>
        <p:spPr>
          <a:xfrm>
            <a:off x="550863" y="549275"/>
            <a:ext cx="5437187" cy="2986234"/>
          </a:xfrm>
        </p:spPr>
        <p:txBody>
          <a:bodyPr anchor="b" anchorCtr="0">
            <a:noAutofit/>
          </a:bodyPr>
          <a:lstStyle>
            <a:lvl1pPr>
              <a:defRPr sz="6400"/>
            </a:lvl1pPr>
          </a:lstStyle>
          <a:p>
            <a:endParaRPr lang="en-US" dirty="0"/>
          </a:p>
        </p:txBody>
      </p:sp>
      <p:sp>
        <p:nvSpPr>
          <p:cNvPr id="16" name="Subtitle 2"/>
          <p:cNvSpPr>
            <a:spLocks noGrp="1"/>
          </p:cNvSpPr>
          <p:nvPr>
            <p:ph type="subTitle" idx="1"/>
          </p:nvPr>
        </p:nvSpPr>
        <p:spPr>
          <a:xfrm>
            <a:off x="550863" y="3816724"/>
            <a:ext cx="5437187" cy="2265216"/>
          </a:xfrm>
        </p:spPr>
        <p:txBody>
          <a:bodyPr>
            <a:noAutofit/>
          </a:bodyPr>
          <a:lstStyle>
            <a:lvl1pPr>
              <a:buNone/>
              <a:defRPr sz="2400"/>
            </a:lvl1pPr>
          </a:lstStyle>
          <a:p>
            <a:endParaRPr lang="en-US" dirty="0">
              <a:solidFill>
                <a:schemeClr val="tx1">
                  <a:alpha val="60000"/>
                </a:scheme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dirty="0">
              <a:solidFill>
                <a:schemeClr val="tx1">
                  <a:alpha val="60000"/>
                </a:schemeClr>
              </a:solidFill>
            </a:endParaRPr>
          </a:p>
        </p:txBody>
      </p:sp>
      <p:sp>
        <p:nvSpPr>
          <p:cNvPr id="15" name="Title 1"/>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p:cNvGrpSpPr/>
          <p:nvPr/>
        </p:nvGrpSpPr>
        <p:grpSpPr>
          <a:xfrm>
            <a:off x="613998" y="5334748"/>
            <a:ext cx="678135" cy="990000"/>
            <a:chOff x="10490969" y="1448827"/>
            <a:chExt cx="678135" cy="990000"/>
          </a:xfrm>
        </p:grpSpPr>
        <p:sp>
          <p:nvSpPr>
            <p:cNvPr id="13" name="Freeform: Shape 12"/>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Oval 14"/>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Freeform: Shape 15"/>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dirty="0"/>
              <a:t>Click to edit Master title style</a:t>
            </a:r>
          </a:p>
        </p:txBody>
      </p:sp>
      <p:sp>
        <p:nvSpPr>
          <p:cNvPr id="3" name="Content Placeholder 2"/>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r>
              <a:rPr lang="en-US"/>
              <a:t>Tuesday, February 2, 20XX</a:t>
            </a:r>
          </a:p>
        </p:txBody>
      </p:sp>
      <p:sp>
        <p:nvSpPr>
          <p:cNvPr id="5" name="Footer Placeholder 4"/>
          <p:cNvSpPr>
            <a:spLocks noGrp="1"/>
          </p:cNvSpPr>
          <p:nvPr>
            <p:ph type="ftr" sz="quarter" idx="11"/>
          </p:nvPr>
        </p:nvSpPr>
        <p:spPr/>
        <p:txBody>
          <a:bodyPr>
            <a:noAutofit/>
          </a:bodyPr>
          <a:lstStyle/>
          <a:p>
            <a:r>
              <a:rPr lang="en-US"/>
              <a:t>Sample Footer Text</a:t>
            </a:r>
          </a:p>
        </p:txBody>
      </p:sp>
      <p:sp>
        <p:nvSpPr>
          <p:cNvPr id="6" name="Slide Number Placeholder 5"/>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dirty="0"/>
          </a:p>
        </p:txBody>
      </p:sp>
      <p:grpSp>
        <p:nvGrpSpPr>
          <p:cNvPr id="8" name="Group 7"/>
          <p:cNvGrpSpPr/>
          <p:nvPr userDrawn="1"/>
        </p:nvGrpSpPr>
        <p:grpSpPr>
          <a:xfrm>
            <a:off x="10822156" y="4143453"/>
            <a:ext cx="734257" cy="760506"/>
            <a:chOff x="5243759" y="1363788"/>
            <a:chExt cx="734257" cy="760506"/>
          </a:xfrm>
        </p:grpSpPr>
        <p:sp>
          <p:nvSpPr>
            <p:cNvPr id="9" name="Freeform 5"/>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 name="Freeform 6"/>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Freeform 8"/>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2" name="Oval 11"/>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 name="Content Placeholder 16"/>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dirty="0"/>
              <a:t>Click to edit Master text styles</a:t>
            </a:r>
          </a:p>
        </p:txBody>
      </p:sp>
      <p:sp>
        <p:nvSpPr>
          <p:cNvPr id="15" name="Picture Placeholder 14"/>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p:cNvSpPr>
            <a:spLocks noGrp="1"/>
          </p:cNvSpPr>
          <p:nvPr>
            <p:ph type="dt" sz="half" idx="10"/>
          </p:nvPr>
        </p:nvSpPr>
        <p:spPr/>
        <p:txBody>
          <a:bodyPr>
            <a:noAutofit/>
          </a:bodyPr>
          <a:lstStyle/>
          <a:p>
            <a:r>
              <a:rPr lang="en-US"/>
              <a:t>Tuesday, February 2, 20XX</a:t>
            </a:r>
          </a:p>
        </p:txBody>
      </p:sp>
      <p:sp>
        <p:nvSpPr>
          <p:cNvPr id="3" name="Footer Placeholder 2"/>
          <p:cNvSpPr>
            <a:spLocks noGrp="1"/>
          </p:cNvSpPr>
          <p:nvPr>
            <p:ph type="ftr" sz="quarter" idx="11"/>
          </p:nvPr>
        </p:nvSpPr>
        <p:spPr/>
        <p:txBody>
          <a:bodyPr>
            <a:noAutofit/>
          </a:bodyPr>
          <a:lstStyle/>
          <a:p>
            <a:r>
              <a:rPr lang="en-US"/>
              <a:t>Sample Footer Text</a:t>
            </a:r>
          </a:p>
        </p:txBody>
      </p:sp>
      <p:sp>
        <p:nvSpPr>
          <p:cNvPr id="4" name="Slide Number Placeholder 3"/>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0" name="Title 5"/>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p:cNvGrpSpPr/>
          <p:nvPr userDrawn="1"/>
        </p:nvGrpSpPr>
        <p:grpSpPr>
          <a:xfrm>
            <a:off x="1800565" y="4518946"/>
            <a:ext cx="1980001" cy="1363916"/>
            <a:chOff x="4879602" y="3781429"/>
            <a:chExt cx="1980001" cy="1363916"/>
          </a:xfrm>
        </p:grpSpPr>
        <p:sp>
          <p:nvSpPr>
            <p:cNvPr id="52" name="Freeform: Shape 51"/>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5" name="Oval 54"/>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6" name="Picture Placeholder 55"/>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p:cNvSpPr>
            <a:spLocks noGrp="1"/>
          </p:cNvSpPr>
          <p:nvPr>
            <p:ph type="pic" sz="quarter" idx="15"/>
          </p:nvPr>
        </p:nvSpPr>
        <p:spPr>
          <a:xfrm>
            <a:off x="6661976" y="1993392"/>
            <a:ext cx="1691640" cy="1435608"/>
          </a:xfrm>
          <a:solidFill>
            <a:schemeClr val="accent5"/>
          </a:solidFill>
        </p:spPr>
        <p:txBody>
          <a:bodyPr>
            <a:noAutofit/>
          </a:bodyPr>
          <a:lstStyle/>
          <a:p>
            <a:endParaRPr lang="en-US" dirty="0"/>
          </a:p>
        </p:txBody>
      </p:sp>
      <p:sp>
        <p:nvSpPr>
          <p:cNvPr id="59" name="Picture Placeholder 55"/>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p:cNvSpPr>
            <a:spLocks noGrp="1"/>
          </p:cNvSpPr>
          <p:nvPr>
            <p:ph type="dt" sz="half" idx="10"/>
          </p:nvPr>
        </p:nvSpPr>
        <p:spPr/>
        <p:txBody>
          <a:bodyPr>
            <a:noAutofit/>
          </a:bodyPr>
          <a:lstStyle/>
          <a:p>
            <a:r>
              <a:rPr lang="en-US"/>
              <a:t>Tuesday, February 2, 20XX</a:t>
            </a:r>
            <a:endParaRPr lang="en-US" dirty="0"/>
          </a:p>
        </p:txBody>
      </p:sp>
      <p:sp>
        <p:nvSpPr>
          <p:cNvPr id="5" name="Footer Placeholder 4"/>
          <p:cNvSpPr>
            <a:spLocks noGrp="1"/>
          </p:cNvSpPr>
          <p:nvPr>
            <p:ph type="ftr" sz="quarter" idx="11"/>
          </p:nvPr>
        </p:nvSpPr>
        <p:spPr/>
        <p:txBody>
          <a:bodyPr>
            <a:noAutofit/>
          </a:bodyPr>
          <a:lstStyle/>
          <a:p>
            <a:r>
              <a:rPr lang="en-US"/>
              <a:t>Sample Footer Text</a:t>
            </a:r>
          </a:p>
        </p:txBody>
      </p:sp>
      <p:sp>
        <p:nvSpPr>
          <p:cNvPr id="6" name="Slide Number Placeholder 5"/>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Rectangle 10"/>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3" name="Text Placeholder 2"/>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noAutofit/>
          </a:bodyPr>
          <a:lstStyle/>
          <a:p>
            <a:r>
              <a:rPr lang="en-US"/>
              <a:t>Tuesday, February 2, 20XX</a:t>
            </a:r>
          </a:p>
        </p:txBody>
      </p:sp>
      <p:sp>
        <p:nvSpPr>
          <p:cNvPr id="8" name="Footer Placeholder 7"/>
          <p:cNvSpPr>
            <a:spLocks noGrp="1"/>
          </p:cNvSpPr>
          <p:nvPr>
            <p:ph type="ftr" sz="quarter" idx="11"/>
          </p:nvPr>
        </p:nvSpPr>
        <p:spPr/>
        <p:txBody>
          <a:bodyPr>
            <a:noAutofit/>
          </a:bodyPr>
          <a:lstStyle/>
          <a:p>
            <a:r>
              <a:rPr lang="en-US"/>
              <a:t>Sample Footer Text</a:t>
            </a:r>
          </a:p>
        </p:txBody>
      </p:sp>
      <p:sp>
        <p:nvSpPr>
          <p:cNvPr id="9" name="Slide Number Placeholder 8"/>
          <p:cNvSpPr>
            <a:spLocks noGrp="1"/>
          </p:cNvSpPr>
          <p:nvPr>
            <p:ph type="sldNum" sz="quarter" idx="12"/>
          </p:nvPr>
        </p:nvSpPr>
        <p:spPr/>
        <p:txBody>
          <a:bodyPr>
            <a:noAutofit/>
          </a:bodyPr>
          <a:lstStyle/>
          <a:p>
            <a:fld id="{DBA1B0FB-D917-4C8C-928F-313BD683BF3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7747001" y="3429000"/>
            <a:ext cx="3565524" cy="3619500"/>
          </a:xfrm>
        </p:spPr>
        <p:txBody>
          <a:bodyPr>
            <a:normAutofit/>
          </a:bodyPr>
          <a:lstStyle/>
          <a:p>
            <a:r>
              <a:rPr lang="en-US" dirty="0">
                <a:latin typeface="Times New Roman" panose="02020603050405020304" pitchFamily="18" charset="0"/>
                <a:cs typeface="Times New Roman" panose="02020603050405020304" pitchFamily="18" charset="0"/>
              </a:rPr>
              <a:t>Presented By-</a:t>
            </a:r>
          </a:p>
          <a:p>
            <a:pPr marL="36195"/>
            <a:r>
              <a:rPr lang="en-US" dirty="0">
                <a:latin typeface="Times New Roman" panose="02020603050405020304" pitchFamily="18" charset="0"/>
                <a:cs typeface="Times New Roman" panose="02020603050405020304" pitchFamily="18" charset="0"/>
              </a:rPr>
              <a:t>Rohit Singh</a:t>
            </a:r>
          </a:p>
          <a:p>
            <a:pPr marL="36195"/>
            <a:r>
              <a:rPr lang="en-US" dirty="0">
                <a:latin typeface="Times New Roman" panose="02020603050405020304" pitchFamily="18" charset="0"/>
                <a:cs typeface="Times New Roman" panose="02020603050405020304" pitchFamily="18" charset="0"/>
              </a:rPr>
              <a:t>Shikhar Pathak</a:t>
            </a:r>
          </a:p>
          <a:p>
            <a:pPr marL="36195"/>
            <a:r>
              <a:rPr lang="en-US" dirty="0">
                <a:latin typeface="Times New Roman" panose="02020603050405020304" pitchFamily="18" charset="0"/>
                <a:cs typeface="Times New Roman" panose="02020603050405020304" pitchFamily="18" charset="0"/>
              </a:rPr>
              <a:t>Rishabh Kumar </a:t>
            </a:r>
          </a:p>
          <a:p>
            <a:pPr marL="36195"/>
            <a:r>
              <a:rPr lang="en-US" dirty="0">
                <a:latin typeface="Times New Roman" panose="02020603050405020304" pitchFamily="18" charset="0"/>
                <a:cs typeface="Times New Roman" panose="02020603050405020304" pitchFamily="18" charset="0"/>
              </a:rPr>
              <a:t>Satyam Sharma</a:t>
            </a:r>
          </a:p>
          <a:p>
            <a:pPr marL="36195"/>
            <a:r>
              <a:rPr lang="en-US" dirty="0">
                <a:latin typeface="Times New Roman" panose="02020603050405020304" pitchFamily="18" charset="0"/>
                <a:cs typeface="Times New Roman" panose="02020603050405020304" pitchFamily="18" charset="0"/>
              </a:rPr>
              <a:t>Priya Asthana </a:t>
            </a:r>
          </a:p>
        </p:txBody>
      </p:sp>
      <p:pic>
        <p:nvPicPr>
          <p:cNvPr id="7" name="Picture Placeholder 6"/>
          <p:cNvPicPr>
            <a:picLocks noGrp="1" noChangeAspect="1"/>
          </p:cNvPicPr>
          <p:nvPr>
            <p:ph type="pic" sz="quarter" idx="13"/>
          </p:nvPr>
        </p:nvPicPr>
        <p:blipFill>
          <a:blip r:embed="rId3"/>
          <a:srcRect t="3984" b="3984"/>
          <a:stretch>
            <a:fillRect/>
          </a:stretch>
        </p:blipFill>
        <p:spPr/>
      </p:pic>
      <p:sp>
        <p:nvSpPr>
          <p:cNvPr id="2" name="Title 1"/>
          <p:cNvSpPr>
            <a:spLocks noGrp="1"/>
          </p:cNvSpPr>
          <p:nvPr>
            <p:ph type="ctrTitle"/>
          </p:nvPr>
        </p:nvSpPr>
        <p:spPr>
          <a:xfrm>
            <a:off x="6800851" y="1914524"/>
            <a:ext cx="5191124" cy="1379049"/>
          </a:xfrm>
        </p:spPr>
        <p:txBody>
          <a:bodyPr anchor="b" anchorCtr="0">
            <a:noAutofit/>
          </a:bodyPr>
          <a:lstStyle/>
          <a:p>
            <a:r>
              <a:rPr lang="en-US" sz="2400" dirty="0">
                <a:latin typeface="Times New Roman" panose="02020603050405020304" pitchFamily="18" charset="0"/>
                <a:cs typeface="Times New Roman" panose="02020603050405020304" pitchFamily="18" charset="0"/>
              </a:rPr>
              <a:t>Smart Crop Health Monitoring System</a:t>
            </a:r>
            <a:r>
              <a:rPr lang="en-US" sz="2400" dirty="0"/>
              <a:t/>
            </a:r>
            <a:br>
              <a:rPr lang="en-US" sz="2400" dirty="0"/>
            </a:br>
            <a:r>
              <a:rPr lang="en-US" sz="1800" dirty="0">
                <a:latin typeface="Adobe Arabic" panose="02040503050201020203" pitchFamily="18" charset="-78"/>
                <a:cs typeface="Adobe Arabic" panose="02040503050201020203" pitchFamily="18" charset="-78"/>
              </a:rPr>
              <a:t>An AI-Powered Approach to Enhance Agricultural Productivity and Sustainability</a:t>
            </a:r>
            <a:r>
              <a:rPr lang="en-US" sz="1800" dirty="0"/>
              <a:t/>
            </a:r>
            <a:br>
              <a:rPr lang="en-US" sz="1800" dirty="0"/>
            </a:b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p:cNvGraphicFramePr>
            <a:graphicFrameLocks noGrp="1"/>
          </p:cNvGraphicFramePr>
          <p:nvPr>
            <p:ph idx="1"/>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0862" y="549275"/>
            <a:ext cx="11097551" cy="1332000"/>
          </a:xfrm>
        </p:spPr>
        <p:txBody>
          <a:bodyPr/>
          <a:lstStyle/>
          <a:p>
            <a:r>
              <a:rPr lang="en-US" dirty="0"/>
              <a:t>Content 2 </a:t>
            </a:r>
          </a:p>
        </p:txBody>
      </p:sp>
      <p:sp>
        <p:nvSpPr>
          <p:cNvPr id="8" name="Text Placeholder 7"/>
          <p:cNvSpPr>
            <a:spLocks noGrp="1"/>
          </p:cNvSpPr>
          <p:nvPr>
            <p:ph type="body" idx="1"/>
          </p:nvPr>
        </p:nvSpPr>
        <p:spPr>
          <a:xfrm>
            <a:off x="550864" y="1731375"/>
            <a:ext cx="3563936" cy="535354"/>
          </a:xfrm>
        </p:spPr>
        <p:txBody>
          <a:bodyPr/>
          <a:lstStyle/>
          <a:p>
            <a:r>
              <a:rPr lang="en-US" dirty="0"/>
              <a:t>Subtitle</a:t>
            </a:r>
          </a:p>
        </p:txBody>
      </p:sp>
      <p:sp>
        <p:nvSpPr>
          <p:cNvPr id="9" name="Content Placeholder 8"/>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5" name="Footer Placeholder 14"/>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550863" y="549275"/>
            <a:ext cx="5437187" cy="2986234"/>
          </a:xfrm>
        </p:spPr>
        <p:txBody>
          <a:bodyPr/>
          <a:lstStyle/>
          <a:p>
            <a:r>
              <a:rPr lang="en-US" dirty="0"/>
              <a:t>Thank You</a:t>
            </a:r>
          </a:p>
        </p:txBody>
      </p:sp>
      <p:sp>
        <p:nvSpPr>
          <p:cNvPr id="23" name="Subtitle 22"/>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p:cNvPicPr>
            <a:picLocks noGrp="1" noChangeAspect="1"/>
          </p:cNvPicPr>
          <p:nvPr>
            <p:ph type="pic" sz="quarter" idx="15"/>
          </p:nvPr>
        </p:nvPicPr>
        <p:blipFill rotWithShape="1">
          <a:blip r:embed="rId2" cstate="screen">
            <a:extLst>
              <a:ext uri="{28A0092B-C50C-407E-A947-70E740481C1C}">
                <a14:useLocalDpi xmlns:a14="http://schemas.microsoft.com/office/drawing/2010/main" xmlns="" val="0"/>
              </a:ext>
            </a:extLst>
          </a:blip>
          <a:srcRect/>
          <a:stretch>
            <a:fillRect/>
          </a:stretch>
        </p:blipFill>
        <p:spPr>
          <a:xfrm>
            <a:off x="6556248" y="548640"/>
            <a:ext cx="5084064" cy="2880360"/>
          </a:xfrm>
        </p:spPr>
      </p:pic>
      <p:pic>
        <p:nvPicPr>
          <p:cNvPr id="33" name="Picture Placeholder 32" descr="Data Points Digital background"/>
          <p:cNvPicPr>
            <a:picLocks noGrp="1" noChangeAspect="1"/>
          </p:cNvPicPr>
          <p:nvPr>
            <p:ph type="pic" sz="quarter" idx="16"/>
          </p:nvPr>
        </p:nvPicPr>
        <p:blipFill rotWithShape="1">
          <a:blip r:embed="rId3" cstate="screen">
            <a:extLst>
              <a:ext uri="{28A0092B-C50C-407E-A947-70E740481C1C}">
                <a14:useLocalDpi xmlns:a14="http://schemas.microsoft.com/office/drawing/2010/main" xmlns="" val="0"/>
              </a:ext>
            </a:extLst>
          </a:blip>
          <a:srcRect/>
          <a:stretch>
            <a:fillRect/>
          </a:stretch>
        </p:blipFill>
        <p:spPr>
          <a:xfrm>
            <a:off x="6556248" y="3429000"/>
            <a:ext cx="5084064" cy="2880360"/>
          </a:xfrm>
        </p:spPr>
      </p:pic>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4" y="549275"/>
            <a:ext cx="3565524" cy="1997855"/>
          </a:xfrm>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Content Placeholder 2"/>
          <p:cNvSpPr>
            <a:spLocks noGrp="1"/>
          </p:cNvSpPr>
          <p:nvPr>
            <p:ph idx="1"/>
          </p:nvPr>
        </p:nvSpPr>
        <p:spPr>
          <a:xfrm>
            <a:off x="550863" y="2677306"/>
            <a:ext cx="3565525" cy="2936877"/>
          </a:xfrm>
        </p:spPr>
        <p:txBody>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Proposed Methodology</a:t>
            </a:r>
          </a:p>
          <a:p>
            <a:r>
              <a:rPr lang="en-IN" altLang="en-US" dirty="0">
                <a:latin typeface="Times New Roman" panose="02020603050405020304" pitchFamily="18" charset="0"/>
                <a:cs typeface="Times New Roman" panose="02020603050405020304" pitchFamily="18" charset="0"/>
              </a:rPr>
              <a:t>Results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Future Scope</a:t>
            </a:r>
          </a:p>
        </p:txBody>
      </p:sp>
      <p:sp>
        <p:nvSpPr>
          <p:cNvPr id="15" name="Slide Number Placeholder 14"/>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8" name="Picture Placeholder 7" descr="c12f4723c0851d37268186054395592a557cf540.jpg"/>
          <p:cNvPicPr>
            <a:picLocks noGrp="1" noChangeAspect="1"/>
          </p:cNvPicPr>
          <p:nvPr>
            <p:ph type="pic" sz="quarter" idx="13"/>
          </p:nvPr>
        </p:nvPicPr>
        <p:blipFill>
          <a:blip r:embed="rId2"/>
          <a:srcRect l="21862" r="21862"/>
          <a:stretch>
            <a:fillRect/>
          </a:stretch>
        </p:blipFill>
        <p:spPr/>
      </p:pic>
      <p:pic>
        <p:nvPicPr>
          <p:cNvPr id="9" name="Picture Placeholder 8" descr="52fdb956429dd2833c10ad7eb661c13a05b6cbf7.jpg"/>
          <p:cNvPicPr>
            <a:picLocks noGrp="1" noChangeAspect="1"/>
          </p:cNvPicPr>
          <p:nvPr>
            <p:ph type="pic" sz="quarter" idx="15"/>
          </p:nvPr>
        </p:nvPicPr>
        <p:blipFill>
          <a:blip r:embed="rId3"/>
          <a:srcRect/>
          <a:stretch>
            <a:fillRect/>
          </a:stretch>
        </p:blipFill>
        <p:spPr/>
      </p:pic>
      <p:pic>
        <p:nvPicPr>
          <p:cNvPr id="13" name="Picture Placeholder 12" descr="3393508.jpg"/>
          <p:cNvPicPr>
            <a:picLocks noGrp="1" noChangeAspect="1"/>
          </p:cNvPicPr>
          <p:nvPr>
            <p:ph type="pic" sz="quarter" idx="14"/>
          </p:nvPr>
        </p:nvPicPr>
        <p:blipFill>
          <a:blip r:embed="rId4"/>
          <a:srcRect l="16667" r="16667"/>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61898" y="2752145"/>
            <a:ext cx="4500562" cy="1562959"/>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12" name="Content Placeholder 11"/>
          <p:cNvSpPr>
            <a:spLocks noGrp="1"/>
          </p:cNvSpPr>
          <p:nvPr>
            <p:ph sz="quarter" idx="15"/>
          </p:nvPr>
        </p:nvSpPr>
        <p:spPr>
          <a:xfrm>
            <a:off x="483909" y="3785844"/>
            <a:ext cx="11179175" cy="2776538"/>
          </a:xfrm>
          <a:noFill/>
        </p:spPr>
        <p:txBody>
          <a:bodyPr>
            <a:normAutofit lnSpcReduction="10000"/>
          </a:bodyPr>
          <a:lstStyle/>
          <a:p>
            <a:pPr marL="0" indent="0" algn="just">
              <a:buNone/>
            </a:pPr>
            <a:r>
              <a:rPr lang="en-US" b="0" i="0" dirty="0">
                <a:solidFill>
                  <a:srgbClr val="D1D5DB"/>
                </a:solidFill>
                <a:effectLst/>
                <a:latin typeface="Times New Roman" panose="02020603050405020304" pitchFamily="18" charset="0"/>
                <a:cs typeface="Times New Roman" panose="02020603050405020304" pitchFamily="18" charset="0"/>
              </a:rPr>
              <a:t>This presentation introduces a rover system designed to address the challenges posed by crop diseases in the agricultural sector. With agriculture being a critical sector in India, supporting a significant portion of the population, it is imperative to increase productivity while ensuring food security. Unfortunately, a substantial percentage of potential crop production is lost to pests, diseases, and weeds.</a:t>
            </a:r>
          </a:p>
          <a:p>
            <a:pPr marL="0" indent="0" algn="just">
              <a:buNone/>
            </a:pPr>
            <a:r>
              <a:rPr lang="en-US" b="0" i="0" dirty="0">
                <a:solidFill>
                  <a:srgbClr val="D1D5DB"/>
                </a:solidFill>
                <a:effectLst/>
                <a:latin typeface="Times New Roman" panose="02020603050405020304" pitchFamily="18" charset="0"/>
                <a:cs typeface="Times New Roman" panose="02020603050405020304" pitchFamily="18" charset="0"/>
              </a:rPr>
              <a:t>A rover system has been developed to tackle this issue, consisting of two phases. In the first phase, mobility is emphasized, with the rover utilizing an Arduino UNO as its brain and an Android application for control. The rover's design incorporates a six-wheel framework, allowing it to navigate the uneven terrains in agricultural fields. This phase enables farmers to monitor their fields and efficiently move the rover to desired locations.</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9" name="Picture Placeholder 8" descr="Picture1.jpg"/>
          <p:cNvPicPr>
            <a:picLocks noGrp="1" noChangeAspect="1"/>
          </p:cNvPicPr>
          <p:nvPr>
            <p:ph type="pic" sz="quarter" idx="13"/>
          </p:nvPr>
        </p:nvPicPr>
        <p:blipFill>
          <a:blip r:embed="rId3"/>
          <a:srcRect t="35547" b="35547"/>
          <a:stretch>
            <a:fillRect/>
          </a:stretch>
        </p:blipFill>
        <p:spPr>
          <a:xfrm>
            <a:off x="0" y="0"/>
            <a:ext cx="12192000" cy="277148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8" name="TextBox 7"/>
          <p:cNvSpPr txBox="1"/>
          <p:nvPr/>
        </p:nvSpPr>
        <p:spPr>
          <a:xfrm>
            <a:off x="333376" y="1189925"/>
            <a:ext cx="7277100" cy="4478149"/>
          </a:xfrm>
          <a:prstGeom prst="rect">
            <a:avLst/>
          </a:prstGeom>
          <a:noFill/>
        </p:spPr>
        <p:txBody>
          <a:bodyPr wrap="square" rtlCol="0">
            <a:spAutoFit/>
          </a:bodyPr>
          <a:lstStyle/>
          <a:p>
            <a:pPr algn="just"/>
            <a:r>
              <a:rPr lang="en-US" sz="1900" b="0" i="0" dirty="0">
                <a:solidFill>
                  <a:srgbClr val="D1D5DB"/>
                </a:solidFill>
                <a:effectLst/>
                <a:latin typeface="Times New Roman" panose="02020603050405020304" pitchFamily="18" charset="0"/>
                <a:cs typeface="Times New Roman" panose="02020603050405020304" pitchFamily="18" charset="0"/>
              </a:rPr>
              <a:t>The second phase focuses on disease detection using advanced technology. The rover is equipped with a Raspberry Pi 4 and a camera module for capturing plant images. These images are sent to Raspberry Pi, which employs a machine learning classifier, specifically Support Vector Machine (SVM), to classify and detect diseases based on plant symptoms. The results are then communicated to the user's mobile device, providing real-time information about the identified diseases.</a:t>
            </a:r>
          </a:p>
          <a:p>
            <a:pPr algn="just"/>
            <a:endParaRPr lang="en-US" sz="1900" b="0" i="0" dirty="0">
              <a:solidFill>
                <a:srgbClr val="D1D5DB"/>
              </a:solidFill>
              <a:effectLst/>
              <a:latin typeface="Times New Roman" panose="02020603050405020304" pitchFamily="18" charset="0"/>
              <a:cs typeface="Times New Roman" panose="02020603050405020304" pitchFamily="18" charset="0"/>
            </a:endParaRPr>
          </a:p>
          <a:p>
            <a:pPr algn="just"/>
            <a:r>
              <a:rPr lang="en-US" sz="1900" b="0" i="0" dirty="0">
                <a:solidFill>
                  <a:srgbClr val="D1D5DB"/>
                </a:solidFill>
                <a:effectLst/>
                <a:latin typeface="Times New Roman" panose="02020603050405020304" pitchFamily="18" charset="0"/>
                <a:cs typeface="Times New Roman" panose="02020603050405020304" pitchFamily="18" charset="0"/>
              </a:rPr>
              <a:t>By combining mobility and disease detection capabilities, this rover system offers farmers a proactive approach to managing crop diseases. Early detection allows for timely preventive measures, significantly reducing crop losses and ensuring higher yields. The system aims to enhance agricultural development in India by promoting sustainable practices, increasing productivity, and addressing the challenges posed by crop diseases.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p:cNvSpPr>
            <a:spLocks noGrp="1" noRot="1" noChangeAspect="1" noMove="1" noResize="1" noEditPoints="1" noAdjustHandles="1" noChangeArrowheads="1" noChangeShapeType="1" noTextEdit="1"/>
          </p:cNvSpPr>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6" name="Oval 35"/>
          <p:cNvSpPr>
            <a:spLocks noGrp="1" noRot="1" noChangeAspect="1" noMove="1" noResize="1" noEditPoints="1" noAdjustHandles="1" noChangeArrowheads="1" noChangeShapeType="1" noTextEdit="1"/>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Oval 37"/>
          <p:cNvSpPr>
            <a:spLocks noGrp="1" noRot="1" noChangeAspect="1" noMove="1" noResize="1" noEditPoints="1" noAdjustHandles="1" noChangeArrowheads="1" noChangeShapeType="1" noTextEdi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40" name="Group 39"/>
          <p:cNvGrpSpPr>
            <a:grpSpLocks noGrp="1" noUngrp="1" noRot="1" noChangeAspect="1" noMove="1" noResize="1"/>
          </p:cNvGrpSpPr>
          <p:nvPr/>
        </p:nvGrpSpPr>
        <p:grpSpPr>
          <a:xfrm>
            <a:off x="1329952" y="4524379"/>
            <a:ext cx="1980001" cy="1363916"/>
            <a:chOff x="4879602" y="3781429"/>
            <a:chExt cx="1980001" cy="1363916"/>
          </a:xfrm>
        </p:grpSpPr>
        <p:sp>
          <p:nvSpPr>
            <p:cNvPr id="41" name="Freeform: Shape 40"/>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4" name="Oval 43"/>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useBgFill="1">
        <p:nvSpPr>
          <p:cNvPr id="46" name="Rectangle 4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p:cNvPicPr>
            <a:picLocks noGrp="1" noChangeAspect="1"/>
          </p:cNvPicPr>
          <p:nvPr>
            <p:ph type="pic" sz="quarter" idx="13"/>
          </p:nvPr>
        </p:nvPicPr>
        <p:blipFill>
          <a:blip r:embed="rId3">
            <a:extLst>
              <a:ext uri="{28A0092B-C50C-407E-A947-70E740481C1C}">
                <a14:useLocalDpi xmlns:a14="http://schemas.microsoft.com/office/drawing/2010/main" xmlns="" val="0"/>
              </a:ext>
            </a:extLst>
          </a:blip>
          <a:srcRect/>
          <a:stretch>
            <a:fillRect/>
          </a:stretch>
        </p:blipFill>
        <p:spPr/>
      </p:pic>
      <p:sp>
        <p:nvSpPr>
          <p:cNvPr id="48" name="Rectangle 47"/>
          <p:cNvSpPr>
            <a:spLocks noGrp="1" noRot="1" noChangeAspect="1" noMove="1" noResize="1" noEditPoints="1" noAdjustHandles="1" noChangeArrowheads="1" noChangeShapeType="1" noTextEdit="1"/>
          </p:cNvSpPr>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a:spLocks noGrp="1" noRot="1" noChangeAspect="1" noMove="1" noResize="1" noEditPoints="1" noAdjustHandles="1" noChangeArrowheads="1" noChangeShapeType="1" noTextEdit="1"/>
          </p:cNvSpPr>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p:cNvSpPr>
            <a:spLocks noGrp="1"/>
          </p:cNvSpPr>
          <p:nvPr>
            <p:ph type="ctrTitle"/>
          </p:nvPr>
        </p:nvSpPr>
        <p:spPr>
          <a:xfrm>
            <a:off x="188913" y="250038"/>
            <a:ext cx="5437187" cy="690708"/>
          </a:xfrm>
        </p:spPr>
        <p:txBody>
          <a:bodyPr vert="horz" wrap="square" lIns="0" tIns="0" rIns="0" bIns="0" rtlCol="0" anchor="b" anchorCtr="0">
            <a:normAutofit fontScale="90000"/>
          </a:bodyPr>
          <a:lstStyle/>
          <a:p>
            <a:pPr>
              <a:lnSpc>
                <a:spcPct val="100000"/>
              </a:lnSpc>
            </a:pPr>
            <a:r>
              <a:rPr lang="en-US" sz="4800" dirty="0">
                <a:latin typeface="Times New Roman" panose="02020603050405020304" pitchFamily="18" charset="0"/>
                <a:cs typeface="Times New Roman" panose="02020603050405020304" pitchFamily="18" charset="0"/>
              </a:rPr>
              <a:t>Proposed Methodology</a:t>
            </a:r>
            <a:endParaRPr lang="en-US" sz="4800" kern="1200" dirty="0">
              <a:solidFill>
                <a:schemeClr val="tx1"/>
              </a:solidFill>
              <a:latin typeface="Times New Roman" panose="02020603050405020304" pitchFamily="18" charset="0"/>
              <a:cs typeface="Times New Roman" panose="02020603050405020304" pitchFamily="18" charset="0"/>
            </a:endParaRPr>
          </a:p>
        </p:txBody>
      </p:sp>
      <p:sp>
        <p:nvSpPr>
          <p:cNvPr id="16" name="Subtitle 15"/>
          <p:cNvSpPr>
            <a:spLocks noGrp="1"/>
          </p:cNvSpPr>
          <p:nvPr>
            <p:ph type="subTitle" idx="1"/>
          </p:nvPr>
        </p:nvSpPr>
        <p:spPr>
          <a:xfrm>
            <a:off x="188913" y="1116910"/>
            <a:ext cx="11422062" cy="1550090"/>
          </a:xfrm>
        </p:spPr>
        <p:txBody>
          <a:bodyPr vert="horz" wrap="square" lIns="0" tIns="0" rIns="0" bIns="0" rtlCol="0"/>
          <a:lstStyle/>
          <a:p>
            <a:pPr marL="0" indent="0">
              <a:lnSpc>
                <a:spcPct val="100000"/>
              </a:lnSpc>
              <a:buNone/>
            </a:pPr>
            <a:r>
              <a:rPr lang="en-US" sz="1800" kern="1200" dirty="0">
                <a:latin typeface="Times New Roman" panose="02020603050405020304" pitchFamily="18" charset="0"/>
                <a:ea typeface="+mn-ea"/>
                <a:cs typeface="Times New Roman" panose="02020603050405020304" pitchFamily="18" charset="0"/>
              </a:rPr>
              <a:t>In the first part of this section, we gather the data for five distinct crops: potato, tomato, wheat, maize, and rice. Then, we subcategorize the photos into categories representing plant diseases and healthy plants.</a:t>
            </a:r>
          </a:p>
          <a:p>
            <a:pPr marL="0" indent="0">
              <a:lnSpc>
                <a:spcPct val="100000"/>
              </a:lnSpc>
              <a:buNone/>
            </a:pPr>
            <a:r>
              <a:rPr lang="en-US" sz="1800" kern="1200" dirty="0">
                <a:latin typeface="Times New Roman" panose="02020603050405020304" pitchFamily="18" charset="0"/>
                <a:ea typeface="+mn-ea"/>
                <a:cs typeface="Times New Roman" panose="02020603050405020304" pitchFamily="18" charset="0"/>
              </a:rPr>
              <a:t>We can now talk about the system's hardware parts.</a:t>
            </a:r>
            <a:r>
              <a:rPr lang="en-IN" altLang="en-US" sz="1800" kern="1200" dirty="0">
                <a:latin typeface="Times New Roman" panose="02020603050405020304" pitchFamily="18" charset="0"/>
                <a:ea typeface="+mn-ea"/>
                <a:cs typeface="Times New Roman" panose="02020603050405020304" pitchFamily="18" charset="0"/>
              </a:rPr>
              <a:t> </a:t>
            </a:r>
            <a:r>
              <a:rPr lang="en-US" sz="1800" kern="1200" dirty="0">
                <a:latin typeface="Times New Roman" panose="02020603050405020304" pitchFamily="18" charset="0"/>
                <a:ea typeface="+mn-ea"/>
                <a:cs typeface="Times New Roman" panose="02020603050405020304" pitchFamily="18" charset="0"/>
              </a:rPr>
              <a:t>These are the parts that go into creating this system:</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a</a:t>
            </a:r>
            <a:r>
              <a:rPr lang="en-US" sz="1800" kern="1200" dirty="0">
                <a:latin typeface="Times New Roman" panose="02020603050405020304" pitchFamily="18" charset="0"/>
                <a:ea typeface="+mn-ea"/>
                <a:cs typeface="Times New Roman" panose="02020603050405020304" pitchFamily="18" charset="0"/>
              </a:rPr>
              <a:t>)  Raspberry Pi4 </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b</a:t>
            </a:r>
            <a:r>
              <a:rPr lang="en-US" sz="1800" kern="1200" dirty="0">
                <a:latin typeface="Times New Roman" panose="02020603050405020304" pitchFamily="18" charset="0"/>
                <a:ea typeface="+mn-ea"/>
                <a:cs typeface="Times New Roman" panose="02020603050405020304" pitchFamily="18" charset="0"/>
              </a:rPr>
              <a:t>)  Arduino UNO</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c</a:t>
            </a:r>
            <a:r>
              <a:rPr lang="en-US" sz="1800" kern="1200" dirty="0">
                <a:latin typeface="Times New Roman" panose="02020603050405020304" pitchFamily="18" charset="0"/>
                <a:ea typeface="+mn-ea"/>
                <a:cs typeface="Times New Roman" panose="02020603050405020304" pitchFamily="18" charset="0"/>
              </a:rPr>
              <a:t>)  Motor driver (L298N)</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d</a:t>
            </a:r>
            <a:r>
              <a:rPr lang="en-US" sz="1800" kern="1200" dirty="0">
                <a:latin typeface="Times New Roman" panose="02020603050405020304" pitchFamily="18" charset="0"/>
                <a:ea typeface="+mn-ea"/>
                <a:cs typeface="Times New Roman" panose="02020603050405020304" pitchFamily="18" charset="0"/>
              </a:rPr>
              <a:t>)  Bluetooth module (HC-05)</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e</a:t>
            </a:r>
            <a:r>
              <a:rPr lang="en-US" sz="1800" kern="1200" dirty="0">
                <a:latin typeface="Times New Roman" panose="02020603050405020304" pitchFamily="18" charset="0"/>
                <a:ea typeface="+mn-ea"/>
                <a:cs typeface="Times New Roman" panose="02020603050405020304" pitchFamily="18" charset="0"/>
              </a:rPr>
              <a:t>)  Camera Module (OV5647)</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f</a:t>
            </a:r>
            <a:r>
              <a:rPr lang="en-US" sz="1800" kern="1200" dirty="0">
                <a:latin typeface="Times New Roman" panose="02020603050405020304" pitchFamily="18" charset="0"/>
                <a:ea typeface="+mn-ea"/>
                <a:cs typeface="Times New Roman" panose="02020603050405020304" pitchFamily="18" charset="0"/>
              </a:rPr>
              <a:t>)  LiFo battery</a:t>
            </a:r>
          </a:p>
          <a:p>
            <a:pPr marL="0" indent="0">
              <a:lnSpc>
                <a:spcPct val="100000"/>
              </a:lnSpc>
              <a:buNone/>
            </a:pPr>
            <a:r>
              <a:rPr lang="en-IN" altLang="en-US" sz="1800" kern="1200" dirty="0">
                <a:latin typeface="Times New Roman" panose="02020603050405020304" pitchFamily="18" charset="0"/>
                <a:ea typeface="+mn-ea"/>
                <a:cs typeface="Times New Roman" panose="02020603050405020304" pitchFamily="18" charset="0"/>
              </a:rPr>
              <a:t>g</a:t>
            </a:r>
            <a:r>
              <a:rPr lang="en-US" sz="1800" kern="1200" dirty="0">
                <a:latin typeface="Times New Roman" panose="02020603050405020304" pitchFamily="18" charset="0"/>
                <a:ea typeface="+mn-ea"/>
                <a:cs typeface="Times New Roman" panose="02020603050405020304" pitchFamily="18" charset="0"/>
              </a:rPr>
              <a:t>)  Motors and wheels</a:t>
            </a:r>
          </a:p>
          <a:p>
            <a:pPr marL="0" indent="0">
              <a:lnSpc>
                <a:spcPct val="100000"/>
              </a:lnSpc>
              <a:buNone/>
            </a:pPr>
            <a:endParaRPr lang="en-US" sz="1800" kern="1200" dirty="0">
              <a:latin typeface="Times New Roman" panose="02020603050405020304" pitchFamily="18" charset="0"/>
              <a:ea typeface="+mn-ea"/>
              <a:cs typeface="Times New Roman" panose="02020603050405020304" pitchFamily="18" charset="0"/>
            </a:endParaRPr>
          </a:p>
          <a:p>
            <a:pPr marL="0" indent="0">
              <a:lnSpc>
                <a:spcPct val="100000"/>
              </a:lnSpc>
              <a:buNone/>
            </a:pPr>
            <a:endParaRPr lang="en-US" sz="1800" kern="1200" dirty="0">
              <a:latin typeface="Times New Roman" panose="02020603050405020304" pitchFamily="18" charset="0"/>
              <a:ea typeface="+mn-ea"/>
              <a:cs typeface="Times New Roman" panose="02020603050405020304" pitchFamily="18" charset="0"/>
            </a:endParaRPr>
          </a:p>
          <a:p>
            <a:pPr marL="0" indent="0">
              <a:lnSpc>
                <a:spcPct val="100000"/>
              </a:lnSpc>
              <a:buNone/>
            </a:pPr>
            <a:endParaRPr lang="en-US" sz="1800" kern="1200" dirty="0">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2" y="549275"/>
            <a:ext cx="11091600" cy="1332000"/>
          </a:xfrm>
        </p:spPr>
        <p:txBody>
          <a:bodyPr/>
          <a:lstStyle/>
          <a:p>
            <a:r>
              <a:rPr lang="en-US" sz="1800" dirty="0">
                <a:latin typeface="Times New Roman" panose="02020603050405020304" pitchFamily="18" charset="0"/>
                <a:cs typeface="Times New Roman" panose="02020603050405020304" pitchFamily="18" charset="0"/>
              </a:rPr>
              <a:t>We'll go into this system's operation at length in the last part.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An Android application connected to the 6-wheeled rover through Bluetooth may be used to simply control it, and the same Android application also provides all of the commands. The rover is controlled by an 11.1-volt Li-Po battery and was programmed in Arduino. Plant diseases are discovered using a Raspberry Pi 4. The procedure is simple: the user approaches the plant with the rover and issues a command using an Android device and an Android app. A machine-learning sketch that can detect diseases is run on the Raspberry Pi via the Arduino board when a button in the Android application is pressed.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 What's App message is delivered to the person in question once an illness is discovered. The Raspberry Pi 4 identifies plant illnesses and provides suitable What's App suggestions for treatment. A large dataset containing five crops—potato, tomato, rice, wheat, and corn—as well as the accompanying illnesses, is used to train the model using the SVM technique.</a:t>
            </a:r>
          </a:p>
        </p:txBody>
      </p:sp>
      <p:sp>
        <p:nvSpPr>
          <p:cNvPr id="16" name="Slide Number Placeholder 15"/>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0379261" y="2030035"/>
            <a:ext cx="1335600" cy="1262947"/>
            <a:chOff x="10145015" y="2343978"/>
            <a:chExt cx="1335600" cy="1262947"/>
          </a:xfrm>
        </p:grpSpPr>
        <p:sp>
          <p:nvSpPr>
            <p:cNvPr id="26" name="Freeform: Shape 25"/>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Oval 26"/>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7" name="Title 6"/>
          <p:cNvSpPr>
            <a:spLocks noGrp="1"/>
          </p:cNvSpPr>
          <p:nvPr>
            <p:ph type="title"/>
          </p:nvPr>
        </p:nvSpPr>
        <p:spPr>
          <a:xfrm>
            <a:off x="550862" y="549275"/>
            <a:ext cx="11097551" cy="1332000"/>
          </a:xfrm>
        </p:spPr>
        <p:txBody>
          <a:bodyPr>
            <a:normAutofit/>
          </a:bodyPr>
          <a:lstStyle/>
          <a:p>
            <a:r>
              <a:rPr lang="en-IN" altLang="en-US" dirty="0">
                <a:latin typeface="Times New Roman" panose="02020603050405020304" pitchFamily="18" charset="0"/>
                <a:cs typeface="Times New Roman" panose="02020603050405020304" pitchFamily="18" charset="0"/>
              </a:rPr>
              <a:t>Results</a:t>
            </a:r>
            <a:r>
              <a:rPr lang="en-US" dirty="0"/>
              <a:t> </a:t>
            </a:r>
          </a:p>
        </p:txBody>
      </p:sp>
      <p:sp>
        <p:nvSpPr>
          <p:cNvPr id="10" name="Content Placeholder 9"/>
          <p:cNvSpPr>
            <a:spLocks noGrp="1"/>
          </p:cNvSpPr>
          <p:nvPr>
            <p:ph sz="half" idx="2"/>
          </p:nvPr>
        </p:nvSpPr>
        <p:spPr>
          <a:xfrm>
            <a:off x="469583" y="2041925"/>
            <a:ext cx="5429114" cy="3515555"/>
          </a:xfrm>
        </p:spPr>
        <p:txBody>
          <a:bodyPr/>
          <a:lstStyle/>
          <a:p>
            <a:r>
              <a:rPr lang="en-US" sz="1800" dirty="0"/>
              <a:t>The findings of the experiment indicate that the suggested approach was used to finish the experiment, according to the results.</a:t>
            </a:r>
          </a:p>
          <a:p>
            <a:r>
              <a:rPr lang="en-US" sz="1800" dirty="0"/>
              <a:t> As the user approaches the plants, a command that checks to see whether any illnesses have infected the plant. If a disease has been found, the What's App message containing the results of the detection is delivered along with potential treatments; if not, it just conveys congratulations to the individual in question.</a:t>
            </a: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84163" y="3154305"/>
            <a:ext cx="4500562" cy="1562959"/>
          </a:xfrm>
        </p:spPr>
        <p:txBody>
          <a:bodyPr/>
          <a:lstStyle/>
          <a:p>
            <a:r>
              <a:rPr lang="en-US" dirty="0">
                <a:latin typeface="Times New Roman" panose="02020603050405020304" pitchFamily="18" charset="0"/>
                <a:cs typeface="Times New Roman" panose="02020603050405020304" pitchFamily="18" charset="0"/>
              </a:rPr>
              <a:t>Conclusion</a:t>
            </a:r>
          </a:p>
        </p:txBody>
      </p:sp>
      <p:pic>
        <p:nvPicPr>
          <p:cNvPr id="16" name="Picture Placeholder 15" descr="Data Points Digital background"/>
          <p:cNvPicPr>
            <a:picLocks noGrp="1" noChangeAspect="1"/>
          </p:cNvPicPr>
          <p:nvPr>
            <p:ph type="pic" sz="quarter" idx="13"/>
          </p:nvPr>
        </p:nvPicPr>
        <p:blipFill rotWithShape="1">
          <a:blip r:embed="rId3" cstate="screen">
            <a:extLst>
              <a:ext uri="{28A0092B-C50C-407E-A947-70E740481C1C}">
                <a14:useLocalDpi xmlns:a14="http://schemas.microsoft.com/office/drawing/2010/main" xmlns="" val="0"/>
              </a:ext>
            </a:extLst>
          </a:blip>
          <a:srcRect/>
          <a:stretch>
            <a:fillRect/>
          </a:stretch>
        </p:blipFill>
        <p:spPr>
          <a:xfrm>
            <a:off x="0" y="0"/>
            <a:ext cx="12192000" cy="2619375"/>
          </a:xfrm>
        </p:spPr>
      </p:pic>
      <p:sp>
        <p:nvSpPr>
          <p:cNvPr id="13" name="Content Placeholder 12"/>
          <p:cNvSpPr>
            <a:spLocks noGrp="1"/>
          </p:cNvSpPr>
          <p:nvPr>
            <p:ph sz="quarter" idx="15"/>
          </p:nvPr>
        </p:nvSpPr>
        <p:spPr>
          <a:xfrm>
            <a:off x="4029870" y="3290903"/>
            <a:ext cx="7781129" cy="2852722"/>
          </a:xfrm>
        </p:spPr>
        <p:txBody>
          <a:bodyPr>
            <a:normAutofit fontScale="92500" lnSpcReduction="10000"/>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Various subsystems were integrated to construct a fully functional rover to solve the problem faced by farmers all over the globe. The monitoring of plant health in huge agricultural fields can be time-consuming well as needs human effort. To overcome the certain problem and save human effort which can be diverted for better purposes. This system successfully provides the solution for the affected crops by sending WhatsApp messages to the person, which identifies the disease as well as provides several possible solutions to cure the disease from the present stage. The operation of the rover in the agriculture field is also tested and can tackle pretty rugged surfaces.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550864" y="549275"/>
            <a:ext cx="3566160" cy="746125"/>
          </a:xfrm>
        </p:spPr>
        <p:txBody>
          <a:bodyPr>
            <a:normAutofit/>
          </a:bodyPr>
          <a:lstStyle/>
          <a:p>
            <a:r>
              <a:rPr lang="en-US" dirty="0"/>
              <a:t>Conclusion</a:t>
            </a:r>
          </a:p>
        </p:txBody>
      </p:sp>
      <p:sp>
        <p:nvSpPr>
          <p:cNvPr id="21" name="Slide Number Placeholder 20"/>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6" name="TextBox 5"/>
          <p:cNvSpPr txBox="1"/>
          <p:nvPr/>
        </p:nvSpPr>
        <p:spPr>
          <a:xfrm>
            <a:off x="438150" y="1695450"/>
            <a:ext cx="5075042" cy="4247317"/>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Various subsystems were integrated to construct a fully functional rover to solve the problem faced by farmers all over the globe. The monitoring of plant health in huge agricultural fields can be time-consuming well as needs human effort. To overcome the certain problem and save human effort which can be diverted for better purposes. This system successfully provides the solution for the affected crops by sending WhatsApp messages to the person, which identifies the disease as well as provides several possible solutions to cure the disease from the present stage. The operation of the rover in the agriculture field is also tested and can tackle pretty rugged surfaces.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7" name="Picture Placeholder 6" descr="Copy of IMG_0738.JPG"/>
          <p:cNvPicPr>
            <a:picLocks noGrp="1" noChangeAspect="1"/>
          </p:cNvPicPr>
          <p:nvPr>
            <p:ph type="pic" sz="quarter" idx="13"/>
          </p:nvPr>
        </p:nvPicPr>
        <p:blipFill>
          <a:blip r:embed="rId2"/>
          <a:srcRect l="12500" r="12500"/>
          <a:stretch>
            <a:fillRect/>
          </a:stretch>
        </p:blipFill>
        <p:spPr>
          <a:xfrm>
            <a:off x="5535809" y="656633"/>
            <a:ext cx="5376672" cy="5376672"/>
          </a:xfrm>
        </p:spPr>
      </p:pic>
    </p:spTree>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TM33713516</Template>
  <TotalTime>0</TotalTime>
  <Words>1073</Words>
  <Application>Microsoft Office PowerPoint</Application>
  <PresentationFormat>Custom</PresentationFormat>
  <Paragraphs>90</Paragraphs>
  <Slides>12</Slides>
  <Notes>6</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3DFloatVTI</vt:lpstr>
      <vt:lpstr>Smart Crop Health Monitoring System An AI-Powered Approach to Enhance Agricultural Productivity and Sustainability </vt:lpstr>
      <vt:lpstr>Agenda</vt:lpstr>
      <vt:lpstr>Introduction</vt:lpstr>
      <vt:lpstr>Slide 4</vt:lpstr>
      <vt:lpstr>Proposed Methodology</vt:lpstr>
      <vt:lpstr>We'll go into this system's operation at length in the last part.  An Android application connected to the 6-wheeled rover through Bluetooth may be used to simply control it, and the same Android application also provides all of the commands. The rover is controlled by an 11.1-volt Li-Po battery and was programmed in Arduino. Plant diseases are discovered using a Raspberry Pi 4. The procedure is simple: the user approaches the plant with the rover and issues a command using an Android device and an Android app. A machine-learning sketch that can detect diseases is run on the Raspberry Pi via the Arduino board when a button in the Android application is pressed.  A What's App message is delivered to the person in question once an illness is discovered. The Raspberry Pi 4 identifies plant illnesses and provides suitable What's App suggestions for treatment. A large dataset containing five crops—potato, tomato, rice, wheat, and corn—as well as the accompanying illnesses, is used to train the model using the SVM technique.</vt:lpstr>
      <vt:lpstr>Results </vt:lpstr>
      <vt:lpstr>Conclusion</vt:lpstr>
      <vt:lpstr>Conclusion</vt:lpstr>
      <vt:lpstr>Timeline</vt:lpstr>
      <vt:lpstr>Content 2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2021-01-28T12:59:00Z</dcterms:created>
  <dcterms:modified xsi:type="dcterms:W3CDTF">2023-06-20T00:40:36Z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1E86641C28164229A71B92E07D3BF778</vt:lpwstr>
  </property>
  <property fmtid="{D5CDD505-2E9C-101B-9397-08002B2CF9AE}" pid="4" name="KSOProductBuildVer">
    <vt:lpwstr>1033-11.2.0.11537</vt:lpwstr>
  </property>
</Properties>
</file>